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62" r:id="rId5"/>
    <p:sldId id="263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26" y="4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14/07/2019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7"/>
            <a:ext cx="12192000" cy="1470025"/>
          </a:xfrm>
        </p:spPr>
        <p:txBody>
          <a:bodyPr>
            <a:normAutofit/>
          </a:bodyPr>
          <a:lstStyle/>
          <a:p>
            <a:r>
              <a:rPr lang="en-US" dirty="0"/>
              <a:t>The inexorability of latent reservoir formation: HIV induces quiescence in effector CD4</a:t>
            </a:r>
            <a:r>
              <a:rPr lang="en-US" baseline="30000" dirty="0"/>
              <a:t>+</a:t>
            </a:r>
            <a:r>
              <a:rPr lang="en-US" dirty="0"/>
              <a:t> T </a:t>
            </a:r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9292"/>
            <a:ext cx="8534400" cy="543143"/>
          </a:xfrm>
        </p:spPr>
        <p:txBody>
          <a:bodyPr/>
          <a:lstStyle/>
          <a:p>
            <a:r>
              <a:rPr lang="en-US" dirty="0" smtClean="0"/>
              <a:t>Jonathan Karn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 smtClean="0">
                <a:solidFill>
                  <a:srgbClr val="FF0000"/>
                </a:solidFill>
              </a:rPr>
              <a:t>#IAS2019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73578"/>
            <a:ext cx="10058400" cy="6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57"/>
            <a:ext cx="12192000" cy="667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QUECEL Model for HIV Latency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97754" y="6249967"/>
            <a:ext cx="449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</a:rPr>
              <a:t>Dobrowolski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 et al. (2019) Entry of Polarized Effector Cells into Quiescence Forces HIV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Latency. </a:t>
            </a:r>
            <a:r>
              <a:rPr lang="en-US" sz="10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mBio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 10 (2): e0033719. 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</a:rPr>
              <a:t>doi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: 10.1128/mBio.00337-19</a:t>
            </a:r>
          </a:p>
          <a:p>
            <a:pPr algn="l"/>
            <a:endParaRPr lang="en-US" sz="1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03682"/>
            <a:ext cx="10058400" cy="683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" y="1007708"/>
            <a:ext cx="12103316" cy="373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0486"/>
          </a:xfrm>
        </p:spPr>
        <p:txBody>
          <a:bodyPr/>
          <a:lstStyle/>
          <a:p>
            <a:r>
              <a:rPr lang="en-US" dirty="0" smtClean="0"/>
              <a:t>HIV Infection Induces a Program of Quiescence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8" y="904462"/>
            <a:ext cx="12034065" cy="4283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03682"/>
            <a:ext cx="10058400" cy="6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57"/>
            <a:ext cx="12192000" cy="705070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 of cellular quiescence in response to HIV infection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" y="911353"/>
            <a:ext cx="11736405" cy="4164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03682"/>
            <a:ext cx="10058400" cy="6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15197</TotalTime>
  <Words>65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Franklin Gothic Book</vt:lpstr>
      <vt:lpstr>Raleway</vt:lpstr>
      <vt:lpstr>AIDS 2016_Template</vt:lpstr>
      <vt:lpstr>PowerPoint Presentation</vt:lpstr>
      <vt:lpstr>The inexorability of latent reservoir formation: HIV induces quiescence in effector CD4+ T cells</vt:lpstr>
      <vt:lpstr>QUECEL Model for HIV Latency</vt:lpstr>
      <vt:lpstr>HIV Infection Induces a Program of Quiescence</vt:lpstr>
      <vt:lpstr>Control of cellular quiescence in response to HIV infection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Jonathan Karn</cp:lastModifiedBy>
  <cp:revision>50</cp:revision>
  <cp:lastPrinted>2017-01-16T15:31:13Z</cp:lastPrinted>
  <dcterms:created xsi:type="dcterms:W3CDTF">2017-01-13T09:09:35Z</dcterms:created>
  <dcterms:modified xsi:type="dcterms:W3CDTF">2019-07-14T22:10:34Z</dcterms:modified>
</cp:coreProperties>
</file>